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749E79-60DC-B29F-8448-21F8F91BF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DAFC1B5-FCDC-C7B9-F96C-2BB473140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0EB576B-8946-8688-2938-688A891BF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D2C96E-52E6-7D98-C05A-F85F48B15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AB84B7-0C2F-3631-78EB-5582C3017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833F05-A7CD-4973-6974-80FCCF4F1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AB180CF-49D0-F3FF-9D80-69368DCCEE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5CDA14-E9B5-AE01-5238-3C4B45890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089DC0-0EBD-7D86-A2C8-9A39FAD2B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E516EE4-DD1A-E581-37AC-854171CDF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49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0C7581D-FF39-C751-AA6C-ADC475436B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73CC754-88B7-3643-3064-BE42F26C0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F054872-69D3-FD36-4D23-2412CFC4A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B7E52A-1FE8-241F-2CAD-8355CF7D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A09A57-FA69-2DF2-0427-D9EB8FBCA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289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3B9771-D9C4-71E3-C6F2-42C0148D8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D3773D-E94E-E04D-70DE-C763BC307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E44A80-F5C6-C877-9F7F-E566E5989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A1309B-E96E-777A-3E1B-A0DEA7B4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0F466F-3BD5-BAFC-3355-EDFC7E244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8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C7A18E-962B-708B-0DFE-2625617B7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4036185-BCB1-D322-3BC0-8511403E04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B40EC31-601E-A6C2-5425-8A94226A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DF0714-BBFF-B57B-81A2-2EE59E085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ACA49B-D1A3-4BE3-34D3-EC0F668EC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06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3A6972-7397-DAAC-FF27-E1993B4C3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332648-1F9E-DAB4-DE46-0F559F129F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48CE940-0803-B20C-C7DB-71DD4E59E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6BA0B44-CA35-AE58-1DDE-5C573DB96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BFCC0CD-6B34-60AF-0996-C6B1B1EF9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B1B9F1A-FFBA-D4EA-1782-05EA6AE5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979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114EA-A4D1-5D00-7427-AB5F661A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FB98DD-A3B6-C42F-4AFF-93DD052C2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14F048D-40D1-3D1E-E3FD-9F7D260FA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EF50B22-8AA0-B79C-12CD-0601888CD4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9013869-BDA7-F503-9773-CD8F6BD2F8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9549CF3-789A-6B97-B58C-F31162C08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17E4980-68C0-3487-5FE9-0239EEA82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5FC0478-D08F-6BE8-C87D-39C848545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5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088349-AF2F-1873-2BB2-DB557097E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58DCC65-BF42-C9DF-DB37-7D13992EC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7656BE8-E82F-F0DF-0168-AE66B9F6C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26E9D29-543F-F0F5-1C5B-EC4646D30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64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190ACC4-ADB6-3F78-9CB1-EBB79678B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749ACCB-06E7-7841-E356-410844812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D744E03-4F33-432D-6613-C64FD97E3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96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8DB7AE-48C9-0EBE-501C-2258BDA7E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DAE621-BA30-25E6-FD2D-06FE71B1B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738A136-B278-68E0-13FD-4D34E2C295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4881280-3FDA-8939-577A-9EB348032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B405DCA-2192-4A0D-077A-85362E4BA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DC5154C-4A78-B8D9-BB63-E89562995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639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371913-597F-9787-4A42-E38A87F4A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96BBEB6-7A47-2439-7A3E-2AC9F94FB1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0ED7A21-F919-5BCC-56F8-15DAC59DA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C1E640-15B5-CE90-BC68-7D7BC6920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F9C30BE-9E1B-0ABA-0748-3D4470F0D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D49E22F-4967-5B1B-CF30-F58D74A22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48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EDB2326-38CC-1A73-77A5-E0FDB1866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F4F78DE-56FB-D9CE-89DF-B18F80486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D25BE7E-4A9B-482C-D492-E2EA97CEDB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C4E45C-4CBF-446B-AAE0-BE9708545A15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BAA20E-312D-C2D1-3C28-26452D35A1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D60064-D133-1782-140A-E139E531F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6DFFCF-AE6A-4B44-B69D-E22D85AA0D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41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CF05A9-8098-D345-CE65-457B2210B7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33AD544-1B1D-24B4-49D2-01D1C757F4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magine 4" descr="Immagine che contiene testo, schermata, bambola, Viso umano">
            <a:extLst>
              <a:ext uri="{FF2B5EF4-FFF2-40B4-BE49-F238E27FC236}">
                <a16:creationId xmlns:a16="http://schemas.microsoft.com/office/drawing/2014/main" id="{8034E8BF-12D6-D9D2-4A41-083F584A0F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1" y="182612"/>
            <a:ext cx="10707329" cy="6187976"/>
          </a:xfrm>
          <a:prstGeom prst="rect">
            <a:avLst/>
          </a:prstGeom>
        </p:spPr>
      </p:pic>
      <p:pic>
        <p:nvPicPr>
          <p:cNvPr id="7" name="AUDIO 1 NAPOLEON ">
            <a:hlinkClick r:id="" action="ppaction://media"/>
            <a:extLst>
              <a:ext uri="{FF2B5EF4-FFF2-40B4-BE49-F238E27FC236}">
                <a16:creationId xmlns:a16="http://schemas.microsoft.com/office/drawing/2014/main" id="{8DBE76E8-7A5B-7981-39C4-273FCDECDB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80577" y="786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0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">
            <a:extLst>
              <a:ext uri="{FF2B5EF4-FFF2-40B4-BE49-F238E27FC236}">
                <a16:creationId xmlns:a16="http://schemas.microsoft.com/office/drawing/2014/main" id="{30D36038-E655-3D8B-0EFE-52B093181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6" y="346443"/>
            <a:ext cx="10013548" cy="616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43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mappa, atlante">
            <a:extLst>
              <a:ext uri="{FF2B5EF4-FFF2-40B4-BE49-F238E27FC236}">
                <a16:creationId xmlns:a16="http://schemas.microsoft.com/office/drawing/2014/main" id="{F30D548B-40D8-C027-CBBF-7393A9CF6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948" y="487424"/>
            <a:ext cx="8347587" cy="599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50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">
            <a:extLst>
              <a:ext uri="{FF2B5EF4-FFF2-40B4-BE49-F238E27FC236}">
                <a16:creationId xmlns:a16="http://schemas.microsoft.com/office/drawing/2014/main" id="{E3CF4AE0-2AB7-8173-D21C-B9A76D57E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11" y="1131371"/>
            <a:ext cx="11057578" cy="459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82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">
            <a:extLst>
              <a:ext uri="{FF2B5EF4-FFF2-40B4-BE49-F238E27FC236}">
                <a16:creationId xmlns:a16="http://schemas.microsoft.com/office/drawing/2014/main" id="{3059D5E5-0327-D42E-E87C-DDDA28FF4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32" y="533149"/>
            <a:ext cx="8780207" cy="579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73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mappa, diagramma, Carattere&#10;&#10;Descrizione generata automaticamente">
            <a:extLst>
              <a:ext uri="{FF2B5EF4-FFF2-40B4-BE49-F238E27FC236}">
                <a16:creationId xmlns:a16="http://schemas.microsoft.com/office/drawing/2014/main" id="{85F565B1-7063-C06D-9F51-63A5A6AB2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40" y="849406"/>
            <a:ext cx="10371719" cy="51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45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">
            <a:extLst>
              <a:ext uri="{FF2B5EF4-FFF2-40B4-BE49-F238E27FC236}">
                <a16:creationId xmlns:a16="http://schemas.microsoft.com/office/drawing/2014/main" id="{D11A92A2-F6A7-0F63-85EB-894673088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206" y="369304"/>
            <a:ext cx="9281652" cy="627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3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poster, persona, giornale">
            <a:extLst>
              <a:ext uri="{FF2B5EF4-FFF2-40B4-BE49-F238E27FC236}">
                <a16:creationId xmlns:a16="http://schemas.microsoft.com/office/drawing/2014/main" id="{4E05EF59-A3AF-7141-FA9A-C56694A77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32" y="884903"/>
            <a:ext cx="9232491" cy="537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199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">
            <a:extLst>
              <a:ext uri="{FF2B5EF4-FFF2-40B4-BE49-F238E27FC236}">
                <a16:creationId xmlns:a16="http://schemas.microsoft.com/office/drawing/2014/main" id="{EA465D91-2747-9B29-10D9-794841885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297" y="658761"/>
            <a:ext cx="6645831" cy="557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507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poster, ruota, veicolo&#10;&#10;Descrizione generata automaticamente">
            <a:extLst>
              <a:ext uri="{FF2B5EF4-FFF2-40B4-BE49-F238E27FC236}">
                <a16:creationId xmlns:a16="http://schemas.microsoft.com/office/drawing/2014/main" id="{DA527D29-968C-B47D-0AC6-E5AD4F701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539" y="373115"/>
            <a:ext cx="2997106" cy="611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59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">
            <a:extLst>
              <a:ext uri="{FF2B5EF4-FFF2-40B4-BE49-F238E27FC236}">
                <a16:creationId xmlns:a16="http://schemas.microsoft.com/office/drawing/2014/main" id="{A3CF56E1-A24C-A6CD-70B3-3BCFC8A89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703" y="884903"/>
            <a:ext cx="7524207" cy="522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18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A523B7-48EA-827B-1038-4CAA2B45F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egnaposto contenuto 4" descr="Immagine che contiene testo, schermata, Carattere, numero">
            <a:extLst>
              <a:ext uri="{FF2B5EF4-FFF2-40B4-BE49-F238E27FC236}">
                <a16:creationId xmlns:a16="http://schemas.microsoft.com/office/drawing/2014/main" id="{1CA90516-B538-E331-469A-C5D1852014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5303"/>
            <a:ext cx="10586884" cy="5901660"/>
          </a:xfrm>
        </p:spPr>
      </p:pic>
      <p:pic>
        <p:nvPicPr>
          <p:cNvPr id="7" name="Immagine 6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C68BB228-8E31-E5EF-91DE-7ECF20B4E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16" y="275302"/>
            <a:ext cx="10658168" cy="575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29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, schermata, Carattere, documento">
            <a:extLst>
              <a:ext uri="{FF2B5EF4-FFF2-40B4-BE49-F238E27FC236}">
                <a16:creationId xmlns:a16="http://schemas.microsoft.com/office/drawing/2014/main" id="{884DCDC9-73EB-B5F4-32FB-C42C29CA9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097" y="550606"/>
            <a:ext cx="6902245" cy="574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09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testo, schermata, Carattere, numero">
            <a:extLst>
              <a:ext uri="{FF2B5EF4-FFF2-40B4-BE49-F238E27FC236}">
                <a16:creationId xmlns:a16="http://schemas.microsoft.com/office/drawing/2014/main" id="{2EAE21D5-0F84-FC0B-CAD8-2CE5E9812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64" y="580103"/>
            <a:ext cx="10059272" cy="519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842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">
            <a:extLst>
              <a:ext uri="{FF2B5EF4-FFF2-40B4-BE49-F238E27FC236}">
                <a16:creationId xmlns:a16="http://schemas.microsoft.com/office/drawing/2014/main" id="{D0198CCD-A7C3-F9E6-6BB4-AB5172F9F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983" y="1192335"/>
            <a:ext cx="9160034" cy="492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89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">
            <a:extLst>
              <a:ext uri="{FF2B5EF4-FFF2-40B4-BE49-F238E27FC236}">
                <a16:creationId xmlns:a16="http://schemas.microsoft.com/office/drawing/2014/main" id="{1E01A7E3-D5F2-2E2B-E23B-147FC6343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935" y="560439"/>
            <a:ext cx="7125587" cy="585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143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documento">
            <a:extLst>
              <a:ext uri="{FF2B5EF4-FFF2-40B4-BE49-F238E27FC236}">
                <a16:creationId xmlns:a16="http://schemas.microsoft.com/office/drawing/2014/main" id="{0DE1EFE0-D74E-4FAD-131F-921589F439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4" y="788441"/>
            <a:ext cx="10066892" cy="52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79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persona, vestiti, schermata">
            <a:extLst>
              <a:ext uri="{FF2B5EF4-FFF2-40B4-BE49-F238E27FC236}">
                <a16:creationId xmlns:a16="http://schemas.microsoft.com/office/drawing/2014/main" id="{08519C48-E3CB-2DEC-E1E7-880F4EC1D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705" y="323581"/>
            <a:ext cx="8184589" cy="62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63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">
            <a:extLst>
              <a:ext uri="{FF2B5EF4-FFF2-40B4-BE49-F238E27FC236}">
                <a16:creationId xmlns:a16="http://schemas.microsoft.com/office/drawing/2014/main" id="{92759815-F168-8E96-8895-16212D4EA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464" y="953729"/>
            <a:ext cx="8215072" cy="490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44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mappa, Carattere, schermata&#10;&#10;Descrizione generata automaticamente">
            <a:extLst>
              <a:ext uri="{FF2B5EF4-FFF2-40B4-BE49-F238E27FC236}">
                <a16:creationId xmlns:a16="http://schemas.microsoft.com/office/drawing/2014/main" id="{71DCA98B-B5B3-C637-BE6A-5B8AE4512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38" y="483615"/>
            <a:ext cx="7201524" cy="589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14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71B0A1C1-F63D-41A8-743B-F5E89CDA0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852"/>
            <a:ext cx="12192000" cy="388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908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documento">
            <a:extLst>
              <a:ext uri="{FF2B5EF4-FFF2-40B4-BE49-F238E27FC236}">
                <a16:creationId xmlns:a16="http://schemas.microsoft.com/office/drawing/2014/main" id="{D20B85EB-47B6-93C1-EADE-FD0224B5B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500" y="342632"/>
            <a:ext cx="9220999" cy="61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18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5A598C23-6304-AE6A-E93D-2778D47376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9657" y="1825625"/>
            <a:ext cx="10512686" cy="4351338"/>
          </a:xfrm>
          <a:prstGeom prst="rect">
            <a:avLst/>
          </a:prstGeom>
        </p:spPr>
      </p:pic>
      <p:pic>
        <p:nvPicPr>
          <p:cNvPr id="9" name="Immagine 8" descr="Immagine che contiene testo, schermata, Carattere, documento">
            <a:extLst>
              <a:ext uri="{FF2B5EF4-FFF2-40B4-BE49-F238E27FC236}">
                <a16:creationId xmlns:a16="http://schemas.microsoft.com/office/drawing/2014/main" id="{42B11ABB-E444-A62A-A8CD-5447D29C5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45" y="338822"/>
            <a:ext cx="9379973" cy="61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475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">
            <a:extLst>
              <a:ext uri="{FF2B5EF4-FFF2-40B4-BE49-F238E27FC236}">
                <a16:creationId xmlns:a16="http://schemas.microsoft.com/office/drawing/2014/main" id="{BA22F86F-51F7-DA0C-C7CF-C1E434306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672" y="845574"/>
            <a:ext cx="8946655" cy="479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03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lettera, design">
            <a:extLst>
              <a:ext uri="{FF2B5EF4-FFF2-40B4-BE49-F238E27FC236}">
                <a16:creationId xmlns:a16="http://schemas.microsoft.com/office/drawing/2014/main" id="{F84A0660-F2D5-34A9-5533-8539D51F2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509" y="471949"/>
            <a:ext cx="9635613" cy="541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54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">
            <a:extLst>
              <a:ext uri="{FF2B5EF4-FFF2-40B4-BE49-F238E27FC236}">
                <a16:creationId xmlns:a16="http://schemas.microsoft.com/office/drawing/2014/main" id="{1D09A9B0-2390-0987-AF09-5E29615C8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17" y="412955"/>
            <a:ext cx="8573728" cy="586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236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computer, schermata, Sito Web">
            <a:extLst>
              <a:ext uri="{FF2B5EF4-FFF2-40B4-BE49-F238E27FC236}">
                <a16:creationId xmlns:a16="http://schemas.microsoft.com/office/drawing/2014/main" id="{ED0EBEA7-D1D7-1E0A-4DDC-60BADD9021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471" y="350253"/>
            <a:ext cx="8583561" cy="6157494"/>
          </a:xfrm>
          <a:prstGeom prst="rect">
            <a:avLst/>
          </a:prstGeom>
        </p:spPr>
      </p:pic>
      <p:pic>
        <p:nvPicPr>
          <p:cNvPr id="2" name="L' EUROPE FACE AUX REVOLUTIONS_1.mp3">
            <a:hlinkClick r:id="" action="ppaction://media"/>
            <a:extLst>
              <a:ext uri="{FF2B5EF4-FFF2-40B4-BE49-F238E27FC236}">
                <a16:creationId xmlns:a16="http://schemas.microsoft.com/office/drawing/2014/main" id="{289C8ECA-42A8-8229-0D8F-384BBEA98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10570" y="12082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4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1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F3A0F7C2-44D3-8BA3-3639-15ADED17E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896" y="314632"/>
            <a:ext cx="9076207" cy="2546555"/>
          </a:xfrm>
          <a:prstGeom prst="rect">
            <a:avLst/>
          </a:prstGeom>
        </p:spPr>
      </p:pic>
      <p:pic>
        <p:nvPicPr>
          <p:cNvPr id="7" name="Immagine 6" descr="Immagine che contiene testo, schermata, Carattere, numero">
            <a:extLst>
              <a:ext uri="{FF2B5EF4-FFF2-40B4-BE49-F238E27FC236}">
                <a16:creationId xmlns:a16="http://schemas.microsoft.com/office/drawing/2014/main" id="{38004D49-0D46-70D4-3B3D-28434946F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604" y="2428568"/>
            <a:ext cx="9144792" cy="372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970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E8D25A5C-D836-E668-4CEB-B5314A99E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814" y="323581"/>
            <a:ext cx="8416412" cy="62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88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mappa, atlante">
            <a:extLst>
              <a:ext uri="{FF2B5EF4-FFF2-40B4-BE49-F238E27FC236}">
                <a16:creationId xmlns:a16="http://schemas.microsoft.com/office/drawing/2014/main" id="{3846E059-D7ED-349D-1CC5-6A2BDC218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207" y="1"/>
            <a:ext cx="9289585" cy="604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615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Widescreen</PresentationFormat>
  <Paragraphs>0</Paragraphs>
  <Slides>30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4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trott</dc:creator>
  <cp:lastModifiedBy>mike trott</cp:lastModifiedBy>
  <cp:revision>3</cp:revision>
  <dcterms:created xsi:type="dcterms:W3CDTF">2025-01-25T16:50:21Z</dcterms:created>
  <dcterms:modified xsi:type="dcterms:W3CDTF">2025-01-27T14:53:37Z</dcterms:modified>
</cp:coreProperties>
</file>